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95" r:id="rId3"/>
    <p:sldId id="261" r:id="rId4"/>
    <p:sldId id="278" r:id="rId5"/>
    <p:sldId id="256" r:id="rId6"/>
    <p:sldId id="273" r:id="rId7"/>
    <p:sldId id="272" r:id="rId8"/>
    <p:sldId id="271" r:id="rId9"/>
    <p:sldId id="270" r:id="rId10"/>
    <p:sldId id="257" r:id="rId11"/>
    <p:sldId id="274" r:id="rId12"/>
    <p:sldId id="267" r:id="rId13"/>
    <p:sldId id="269" r:id="rId14"/>
    <p:sldId id="265" r:id="rId15"/>
    <p:sldId id="264" r:id="rId16"/>
    <p:sldId id="262" r:id="rId17"/>
    <p:sldId id="258" r:id="rId18"/>
    <p:sldId id="259" r:id="rId19"/>
    <p:sldId id="291" r:id="rId20"/>
    <p:sldId id="290" r:id="rId21"/>
    <p:sldId id="287" r:id="rId22"/>
    <p:sldId id="285" r:id="rId23"/>
    <p:sldId id="284" r:id="rId24"/>
    <p:sldId id="293" r:id="rId25"/>
    <p:sldId id="294" r:id="rId26"/>
    <p:sldId id="29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872B-42D7-4AE1-943E-63F8810F33EF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A2D8-B568-4BA5-B07A-5BB829B59A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872B-42D7-4AE1-943E-63F8810F33EF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A2D8-B568-4BA5-B07A-5BB829B59A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872B-42D7-4AE1-943E-63F8810F33EF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A2D8-B568-4BA5-B07A-5BB829B59A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872B-42D7-4AE1-943E-63F8810F33EF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A2D8-B568-4BA5-B07A-5BB829B59A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872B-42D7-4AE1-943E-63F8810F33EF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A2D8-B568-4BA5-B07A-5BB829B59A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872B-42D7-4AE1-943E-63F8810F33EF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A2D8-B568-4BA5-B07A-5BB829B59A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872B-42D7-4AE1-943E-63F8810F33EF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A2D8-B568-4BA5-B07A-5BB829B59A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872B-42D7-4AE1-943E-63F8810F33EF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A2D8-B568-4BA5-B07A-5BB829B59A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872B-42D7-4AE1-943E-63F8810F33EF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A2D8-B568-4BA5-B07A-5BB829B59A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872B-42D7-4AE1-943E-63F8810F33EF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A2D8-B568-4BA5-B07A-5BB829B59A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6872B-42D7-4AE1-943E-63F8810F33EF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FA2D8-B568-4BA5-B07A-5BB829B59A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6872B-42D7-4AE1-943E-63F8810F33EF}" type="datetimeFigureOut">
              <a:rPr lang="ru-RU" smtClean="0"/>
              <a:pPr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FA2D8-B568-4BA5-B07A-5BB829B59A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Новая папка (24)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3913" y="357166"/>
            <a:ext cx="3657600" cy="54292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57158" y="6000768"/>
            <a:ext cx="8600516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i="1" dirty="0" smtClean="0"/>
              <a:t>Абдурахманов Шамиль </a:t>
            </a:r>
            <a:r>
              <a:rPr lang="ru-RU" sz="4000" i="1" dirty="0" err="1" smtClean="0"/>
              <a:t>Рабазанович</a:t>
            </a:r>
            <a:r>
              <a:rPr lang="ru-RU" sz="4000" i="1" dirty="0" smtClean="0"/>
              <a:t> </a:t>
            </a:r>
            <a:endParaRPr lang="ru-RU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:\Новая папка (24)\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64881"/>
            <a:ext cx="4355976" cy="6393119"/>
          </a:xfrm>
          <a:prstGeom prst="rect">
            <a:avLst/>
          </a:prstGeom>
          <a:noFill/>
        </p:spPr>
      </p:pic>
      <p:pic>
        <p:nvPicPr>
          <p:cNvPr id="3" name="Picture 2" descr="I:\Новая папка (24)\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28670"/>
            <a:ext cx="3947084" cy="58126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Новая папка (24)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320480" cy="6301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:\Новая папка (24)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8784976" cy="5786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:\Новая папка (24)\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5" y="980728"/>
            <a:ext cx="8944270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:\Новая папка (24)\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712968" cy="673644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0"/>
            <a:ext cx="8358246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Плывет над нами силуэт орла</a:t>
            </a:r>
            <a:r>
              <a:rPr lang="ru-RU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Среди необозримого простора.</a:t>
            </a:r>
            <a:r>
              <a:rPr lang="ru-RU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Есть у него два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сына –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два крыла,</a:t>
            </a:r>
            <a:r>
              <a:rPr lang="ru-RU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Два сына, два даргинца, два огня 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:\Новая папка (24)\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40960" cy="59249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Новая папка (24)\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640960" cy="56803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:\Новая папка (24)\I1223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5008982" cy="55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000628" y="0"/>
            <a:ext cx="3857652" cy="68634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Настоящий герой не стареет</a:t>
            </a:r>
            <a:endParaRPr kumimoji="0" lang="ru-RU" sz="20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Молодым он в атаку встаёт</a:t>
            </a:r>
            <a:endParaRPr kumimoji="0" lang="ru-RU" sz="20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Молодым из жизни он уходит</a:t>
            </a:r>
            <a:endParaRPr kumimoji="0" lang="ru-RU" sz="20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в поступках бессмертье найдёт</a:t>
            </a:r>
            <a:endParaRPr kumimoji="0" lang="ru-RU" sz="54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:\Новая папка (24)\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24569"/>
            <a:ext cx="9144000" cy="60334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:\Новая папка (24)\IMG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355716" cy="6309320"/>
          </a:xfrm>
          <a:prstGeom prst="rect">
            <a:avLst/>
          </a:prstGeom>
          <a:noFill/>
        </p:spPr>
      </p:pic>
      <p:pic>
        <p:nvPicPr>
          <p:cNvPr id="3" name="Picture 2" descr="I:\Новая папка (24)\IMG_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536" y="0"/>
            <a:ext cx="4176464" cy="5974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928802"/>
            <a:ext cx="8229600" cy="3357562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Уйти </a:t>
            </a:r>
            <a:r>
              <a:rPr lang="ru-RU" dirty="0" smtClean="0">
                <a:solidFill>
                  <a:srgbClr val="FFFF00"/>
                </a:solidFill>
              </a:rPr>
              <a:t>из жизни может  </a:t>
            </a:r>
            <a:r>
              <a:rPr lang="ru-RU" dirty="0" smtClean="0">
                <a:solidFill>
                  <a:srgbClr val="FFFF00"/>
                </a:solidFill>
              </a:rPr>
              <a:t>каждый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Не </a:t>
            </a:r>
            <a:r>
              <a:rPr lang="ru-RU" dirty="0" smtClean="0">
                <a:solidFill>
                  <a:srgbClr val="FFFF00"/>
                </a:solidFill>
              </a:rPr>
              <a:t>каждый – подвиг </a:t>
            </a:r>
            <a:r>
              <a:rPr lang="ru-RU" dirty="0" smtClean="0">
                <a:solidFill>
                  <a:srgbClr val="FFFF00"/>
                </a:solidFill>
              </a:rPr>
              <a:t>совершить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Чтоб </a:t>
            </a:r>
            <a:r>
              <a:rPr lang="ru-RU" dirty="0" smtClean="0">
                <a:solidFill>
                  <a:srgbClr val="FFFF00"/>
                </a:solidFill>
              </a:rPr>
              <a:t>вечно на земле </a:t>
            </a:r>
            <a:r>
              <a:rPr lang="ru-RU" dirty="0" smtClean="0">
                <a:solidFill>
                  <a:srgbClr val="FFFF00"/>
                </a:solidFill>
              </a:rPr>
              <a:t>Российской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Примером </a:t>
            </a:r>
            <a:r>
              <a:rPr lang="ru-RU" dirty="0" smtClean="0">
                <a:solidFill>
                  <a:srgbClr val="FFFF00"/>
                </a:solidFill>
              </a:rPr>
              <a:t>мужества служить.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 </a:t>
            </a: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:\Новая папка (24)\IMG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4463"/>
            <a:ext cx="8496944" cy="5974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:\Новая папка (24)\IMG_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0"/>
            <a:ext cx="5214942" cy="3647908"/>
          </a:xfrm>
          <a:prstGeom prst="rect">
            <a:avLst/>
          </a:prstGeom>
          <a:noFill/>
        </p:spPr>
      </p:pic>
      <p:pic>
        <p:nvPicPr>
          <p:cNvPr id="3" name="Picture 2" descr="I:\Новая папка (24)\IMG_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69568"/>
            <a:ext cx="5946499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:\Новая папка (24)\IMG_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91979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:\Новая папка (24)\IMG_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7461251" cy="5546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:\Новая папка (24)\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16281" cy="662488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Награждение медалью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:\Новая папка (24)\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533845" cy="555887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0"/>
            <a:ext cx="7029168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Награждение медалью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:\Новая папка (24)\IMG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4032448" cy="59293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286248" y="1214422"/>
            <a:ext cx="4643470" cy="50783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 тебе будем помнить мы вечно.</a:t>
            </a:r>
            <a:endParaRPr kumimoji="0" lang="ru-RU" b="1" i="0" u="none" strike="noStrike" normalizeH="0" baseline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Ты погиб для мира на Земле.</a:t>
            </a:r>
            <a:endParaRPr kumimoji="0" lang="ru-RU" b="1" i="0" u="none" strike="noStrike" normalizeH="0" baseline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Благодарны безгранично, бесконечно</a:t>
            </a:r>
            <a:endParaRPr kumimoji="0" lang="ru-RU" b="1" i="0" u="none" strike="noStrike" normalizeH="0" baseline="0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normalizeH="0" baseline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Всем погибшим ради нас на этой Земле!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:\Новая папка (24)\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805109" cy="6669360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000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Спасибо, мать, тебе за сына.</a:t>
            </a:r>
            <a:endParaRPr kumimoji="0" lang="ru-RU" sz="14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Мы вместе глубоко скорбим</a:t>
            </a:r>
            <a:endParaRPr kumimoji="0" lang="ru-RU" sz="14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И светлый образ Шамиля</a:t>
            </a:r>
            <a:endParaRPr kumimoji="0" lang="ru-RU" sz="14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В  сердцах навеки сохраним.</a:t>
            </a:r>
            <a:endParaRPr kumimoji="0" lang="ru-RU" sz="40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:\Новая папка (24)\IMG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3698"/>
            <a:ext cx="9144000" cy="59643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Новая папка (24)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683799" cy="56381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Новая папка (24)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773562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Новая папка (24)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82062" cy="602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Новая папка (24)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30021"/>
            <a:ext cx="7776864" cy="57279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Новая папка (24)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80728"/>
            <a:ext cx="8784976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65</Words>
  <Application>Microsoft Office PowerPoint</Application>
  <PresentationFormat>Экран (4:3)</PresentationFormat>
  <Paragraphs>17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 Уйти из жизни может  каждый Не каждый – подвиг совершить Чтоб вечно на земле Российской Примером мужества служить.  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Зарема</cp:lastModifiedBy>
  <cp:revision>5</cp:revision>
  <dcterms:created xsi:type="dcterms:W3CDTF">2017-11-08T07:49:42Z</dcterms:created>
  <dcterms:modified xsi:type="dcterms:W3CDTF">2017-11-08T21:02:54Z</dcterms:modified>
</cp:coreProperties>
</file>