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1" r:id="rId7"/>
    <p:sldId id="262" r:id="rId8"/>
    <p:sldId id="263" r:id="rId9"/>
    <p:sldId id="264" r:id="rId10"/>
    <p:sldId id="267" r:id="rId11"/>
    <p:sldId id="270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 varScale="1">
        <p:scale>
          <a:sx n="76" d="100"/>
          <a:sy n="76" d="100"/>
        </p:scale>
        <p:origin x="8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28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76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2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2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8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2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0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94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D67EB-0CC5-4212-9783-DCC248503A29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0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6197" y="420905"/>
            <a:ext cx="11135639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Новые ФГОС, которые будут действовать с 1 сентября 2022 года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074" y="2981194"/>
            <a:ext cx="5047926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02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3351" y="751344"/>
            <a:ext cx="848064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511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5885" y="751344"/>
            <a:ext cx="87181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6) Школа может использовать сетевую форму образовательных программ. Проще говоря, заключать договор с другими образовательными организациями (например, музыкальными, спортивными школами или другими школами, детскими технопарками) и засчитывать занятия в них за свои школьные уроки. 7) Расписание занятий школа составляет с учетом дневной и недельной динамики умственной работоспособности ребенка. Нагрузка распределяется равномерно в течение недели. 8) Учебный год начинается 1 сентября и заканчивается в соответствии с учебным планом. 9) Продолжительность каникул — не менее 7 календарных дней. Сроки их начала и окончания школа устанавливает сама. 10) В первом классе нет оценок и домашних заданий. 11) Итоговая аттестация — обязательна для всех: и тех, кто учился в школе, и тех, кто учился в форме семейного образования. 12) Те, кто итоговую аттестацию не сдал или получил «двойку» после всех пересдач, получает не диплом об окончании школы, а справку.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354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5707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3879" y="-896295"/>
            <a:ext cx="1113563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 6) Школа может использовать сетевую форму образовательных программ. Проще говоря, заключать договор с другими образовательными организациями (например, музыкальными, спортивными школами или другими школами, детскими технопарками) и засчитывать занятия в них за свои школьные уроки. 7) Расписание занятий школа составляет с учетом дневной и недельной динамики умственной работоспособности ребенка. Нагрузка распределяется равномерно в течение недели. 8) Учебный год начинается 1 сентября и заканчивается в соответствии с учебным планом. 9) Продолжительность каникул — не менее 7 календарных дней. Сроки их начала и окончания школа устанавливает сама. 10) В первом классе нет оценок и домашних заданий. 11) Итоговая аттестация — обязательна для всех: и тех, кто учился в школе, и тех, кто учился в форме семейного образования. 12) Те, кто итоговую аттестацию не сдал или получил «двойку» после всех пересдач, получает не диплом об окончании школы, а справку.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1682" y="2242159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3351" y="751344"/>
            <a:ext cx="848064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282" y="2394559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2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6614" y="889347"/>
            <a:ext cx="80041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жизнь с 1 сентября 2022 года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с 2022 года начнут действовать ФГОС в каждой школе, а ребята, которые будут приняты на обучение в первые и пятые классы в 2022 году будут учиться уже по обновленным ФГОС. Для других ребят продолжить обучение по ним будет возможно только при согласии родителей обучающихся.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4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2481" y="3001347"/>
            <a:ext cx="80625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отличия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Сегодняшние ФГОС содержат общие, размытые формулировки. Главным отличием обновленных стандартов станет следующее: в документе будут максимально точно сформулированы требования к предметам всей школьной программы, конкретизировано то, чем овладеет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что освоит. Также упор сделан 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на практике.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481" y="320065"/>
            <a:ext cx="109936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— все очень подробно: какой минимум знаний и умений должен освоить ученик. Упор сделан на то, как ребенок может применять знания на практике. В документах отмечается, что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обеспечивают единство образовательного пространства России, вариативность содержания образовательных программ, благоприятные условия воспитания и обучения, формирование у обучающихся культуры пользования информационно-коммуникационными технологиями и пр.</a:t>
            </a:r>
          </a:p>
        </p:txBody>
      </p:sp>
    </p:spTree>
    <p:extLst>
      <p:ext uri="{BB962C8B-B14F-4D97-AF65-F5344CB8AC3E}">
        <p14:creationId xmlns:p14="http://schemas.microsoft.com/office/powerpoint/2010/main" val="122134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9852" y="427093"/>
            <a:ext cx="10304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несколько позитивных моментов: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Повышается прозрачность системы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что все мы бьемся уже долгое время.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родитель сможет ознакомиться с документом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понимать, чему именно учат в школе их ребенка, а значит, повышается вероятность включения в процесс образования родителей.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повысится за счет единства содержания.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личностных результатов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также детализированы и конкретизированы в обновленном документе, будет направлено на реализацию программы воспитания.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Определена система требований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тому, как должна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создать равные возможности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ребята получили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бразование.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3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0060" y="594241"/>
            <a:ext cx="851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о воспитании?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включено в обновленные ФГОС, необходимо работать над формированием российской гражданской идентичности. Что это значит? Когда девятиклассник завершает уровень образования, он должен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 выполнять свои гражданские обязанности, иметь системные знания о месте РФ в мире, ее исторической роли, территориальной целостности.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Отдаленный результат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то, что определенно можно отнести к системе образования. В 2022 году ребята начнут обучение по обновленным ФГОС, но каков будет результат, мы увидим только спустя несколько лет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09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275" y="2011138"/>
            <a:ext cx="5901197" cy="39327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6092" y="325676"/>
            <a:ext cx="102909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Конкретика.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ФГОС — весь учебный процесс описан очень подробно: какой минимум знаний и умений должен освоить ученик. Упор сделан на то, как ребенок может применять знания на практике. По каждому учебному предмету даны четкие требования к образовательным результатам.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920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8827" y="606024"/>
            <a:ext cx="969514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иностранный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образовательных стандартах для основной школы написано: «Изучение второго иностранного языка из перечня, предлагаемого организацией, осуществляется по заявлению обучающихся, родителей… и при наличии в организации необходимых условий», — эта норма станет правилом с 1 сентября 2022 года. Но что делать тем ребятам, которые пойдут в 5-й класс уже этой осенью?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обучение в первые и пятые классы по образовательным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 и основной школы, разработанным на основе обновленных стандартов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осуществляться школами с 1 сентября 2022 года. Но изменение программ,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уже ведется обучение, возможно только при согласии родителей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— пояснили в министерстве просвещения.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498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359" y="474345"/>
            <a:ext cx="108976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младших классов школьники теперь начнут изучать финансовую грамотность. Как пояснили в министерстве просвещения, о введении нового предмета речь не идет и это не приведет к повышению нагрузки на ребят. Изучать финансовую грамотность школьники будут в рамках предметов «Окружающий мир», «Математика», «Обществознание», «Информатика», «География» и некоторых других. «Школьные программы должны давать максимально актуальные знания, которые бы учащиеся могли применять в реальной жизни, — подчеркнули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Поэтому новые стандарты позволяют обновить содержание программ и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направлений, и в части предметов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цикла, расширить знания школьников о здоровом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 экологии, задействовать интерактивные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воспитание».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5795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7996" y="353364"/>
            <a:ext cx="106972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наполнены требованиями так называемого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свойства: многое нужно просто заучить наизусть. Справедливости ради отмечу: раньше таких моментов было еще больше. Так, ребенок должен был в год выучить чуть ли не сорок стихотворений. Теперь это вполне «подъемная» цифра — 3-4 стихотворения. Вместе с тем, если мы, например, откроем требования по химии, то прочтем: на базовом уровне ученику нужно знать в том числе теорию электролитической диссоциации. Согласитесь, мало кто из нас после школы вспомнит, что это и как применять. Подобных требований достаточно много. Чуть меньше в математике — там упор сделан на решение задач,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истории: например, нужно знать основные даты,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и этапы истории России и мира с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1914 года.</a:t>
            </a:r>
          </a:p>
        </p:txBody>
      </p:sp>
    </p:spTree>
    <p:extLst>
      <p:ext uri="{BB962C8B-B14F-4D97-AF65-F5344CB8AC3E}">
        <p14:creationId xmlns:p14="http://schemas.microsoft.com/office/powerpoint/2010/main" val="2885578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61</TotalTime>
  <Words>1801</Words>
  <Application>Microsoft Office PowerPoint</Application>
  <PresentationFormat>Широкоэкранный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Новые ФГОС, которые будут действовать с 1 сентября 2022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2021-08-23T07:29:59Z</dcterms:created>
  <dcterms:modified xsi:type="dcterms:W3CDTF">2021-08-23T08:32:33Z</dcterms:modified>
</cp:coreProperties>
</file>